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6CC86B7E-CBDE-3696-0E2C-D317A84859E8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303016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303016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9947B022-7BC8-9557-EFAE-AC2325CB45C9}"/>
                </a:ext>
              </a:extLst>
            </p:cNvPr>
            <p:cNvGrpSpPr/>
            <p:nvPr/>
          </p:nvGrpSpPr>
          <p:grpSpPr>
            <a:xfrm>
              <a:off x="2686123" y="1720467"/>
              <a:ext cx="5876099" cy="1831158"/>
              <a:chOff x="2686123" y="1370671"/>
              <a:chExt cx="5876099" cy="1831158"/>
            </a:xfrm>
          </p:grpSpPr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8760F36B-DEA5-4567-ACBD-3613D02DC346}"/>
                  </a:ext>
                </a:extLst>
              </p:cNvPr>
              <p:cNvSpPr/>
              <p:nvPr/>
            </p:nvSpPr>
            <p:spPr>
              <a:xfrm>
                <a:off x="2726970" y="1370671"/>
                <a:ext cx="583525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0" b="1" dirty="0">
                    <a:ln w="12700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>
                    <a:gradFill flip="none" rotWithShape="1">
                      <a:gsLst>
                        <a:gs pos="0">
                          <a:schemeClr val="accent5">
                            <a:lumMod val="75000"/>
                          </a:schemeClr>
                        </a:gs>
                        <a:gs pos="100000">
                          <a:srgbClr val="FDCB95"/>
                        </a:gs>
                      </a:gsLst>
                      <a:lin ang="16200000" scaled="1"/>
                      <a:tileRect/>
                    </a:gra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Rust Demo Base" panose="00000500000000000000" pitchFamily="50" charset="0"/>
                  </a:rPr>
                  <a:t>LOLMOVIES</a:t>
                </a:r>
                <a:r>
                  <a:rPr lang="en-US" sz="6000" b="1" cap="none" spc="0" dirty="0">
                    <a:ln w="12700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>
                    <a:gradFill flip="none" rotWithShape="1">
                      <a:gsLst>
                        <a:gs pos="0">
                          <a:schemeClr val="accent5">
                            <a:lumMod val="75000"/>
                          </a:schemeClr>
                        </a:gs>
                        <a:gs pos="100000">
                          <a:srgbClr val="FDCB95"/>
                        </a:gs>
                      </a:gsLst>
                      <a:lin ang="16200000" scaled="1"/>
                      <a:tileRect/>
                    </a:gra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Rust Demo Base" panose="00000500000000000000" pitchFamily="50" charset="0"/>
                  </a:rPr>
                  <a:t>.com</a:t>
                </a:r>
                <a:endParaRPr lang="he-IL" sz="72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blurRad="12700"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endParaRPr>
              </a:p>
            </p:txBody>
          </p:sp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A5C1502-C5C7-4C2F-78C3-36E32B4BB4E0}"/>
                  </a:ext>
                </a:extLst>
              </p:cNvPr>
              <p:cNvSpPr/>
              <p:nvPr/>
            </p:nvSpPr>
            <p:spPr>
              <a:xfrm>
                <a:off x="2686123" y="2493943"/>
                <a:ext cx="5591595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000" dirty="0">
                    <a:ln w="9525">
                      <a:noFill/>
                      <a:prstDash val="solid"/>
                    </a:ln>
                    <a:solidFill>
                      <a:srgbClr val="FDCB95"/>
                    </a:soli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Script Rust SB Demo Base" panose="00000200000000000000" pitchFamily="50" charset="0"/>
                    <a:cs typeface="Poppins" panose="00000500000000000000" pitchFamily="2" charset="0"/>
                  </a:rPr>
                  <a:t>The Best Comedy movies.</a:t>
                </a:r>
                <a:endParaRPr lang="he-IL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blurRad="12700"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</a:endParaRPr>
              </a:p>
            </p:txBody>
          </p:sp>
        </p:grp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</a:t>
            </a:r>
            <a:r>
              <a:rPr lang="en-US" sz="140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all times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751DBE00-60F6-8302-4589-F52DDCFDE828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4BFD65C5-67DE-D15E-8B8C-88E4EFB60C78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DBB46667-96F6-6252-9FB3-0178F12F6BA5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441B3A8-0336-611F-A0A0-03B12CA03132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C732F9A9-B776-C169-E549-5EAB1DB39461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38693AA8-A7AB-67F5-5AAD-565437F9BD44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30F4DED7-8A0F-45E5-301C-5B5CAB66263A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D321945-9A1D-8CB6-47B0-6909AD4EE1E3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Christopher Nolan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5F45F39-4A32-0F5A-1F60-B83C99CDD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000" y="1819998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rated movie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167</TotalTime>
  <Words>169</Words>
  <Application>Microsoft Office PowerPoint</Application>
  <PresentationFormat>‫הצגה על המסך (16:9)</PresentationFormat>
  <Paragraphs>26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55</cp:revision>
  <dcterms:created xsi:type="dcterms:W3CDTF">2025-01-23T12:17:26Z</dcterms:created>
  <dcterms:modified xsi:type="dcterms:W3CDTF">2025-01-23T20:41:40Z</dcterms:modified>
</cp:coreProperties>
</file>